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8" d="100"/>
          <a:sy n="18" d="100"/>
        </p:scale>
        <p:origin x="268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0712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70587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3723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9052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28366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466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528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2480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3736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4939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107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7130-76EE-FE4E-87EE-699F72CE6429}" type="datetimeFigureOut">
              <a:rPr lang="en-JP" smtClean="0"/>
              <a:t>2023/03/08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CB526-41F3-DF46-950C-480F7C51E513}" type="slidenum">
              <a:rPr lang="en-JP" smtClean="0"/>
              <a:t>‹#›</a:t>
            </a:fld>
            <a:endParaRPr lang="en-JP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52A147C-0D9C-C49D-E94C-A961B31533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12358" t="32734" r="14792" b="28228"/>
          <a:stretch/>
        </p:blipFill>
        <p:spPr>
          <a:xfrm>
            <a:off x="23779259" y="1050057"/>
            <a:ext cx="5662227" cy="3034133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6587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24667-9E3C-D2AC-60FD-8593986BD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0639" y="1663291"/>
            <a:ext cx="25733931" cy="2138844"/>
          </a:xfrm>
        </p:spPr>
        <p:txBody>
          <a:bodyPr anchor="ctr">
            <a:noAutofit/>
          </a:bodyPr>
          <a:lstStyle/>
          <a:p>
            <a:r>
              <a:rPr lang="en-JP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D1433D-6EE1-53F3-AFA9-B45DB17F42B6}"/>
              </a:ext>
            </a:extLst>
          </p:cNvPr>
          <p:cNvSpPr txBox="1">
            <a:spLocks/>
          </p:cNvSpPr>
          <p:nvPr/>
        </p:nvSpPr>
        <p:spPr>
          <a:xfrm>
            <a:off x="756881" y="593870"/>
            <a:ext cx="6101119" cy="2138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JP" sz="6600" dirty="0">
                <a:latin typeface="Arial" panose="020B0604020202020204" pitchFamily="34" charset="0"/>
                <a:cs typeface="Arial" panose="020B0604020202020204" pitchFamily="34" charset="0"/>
              </a:rPr>
              <a:t>Paper ID: </a:t>
            </a:r>
            <a:r>
              <a:rPr lang="en-JP" sz="6800" dirty="0">
                <a:latin typeface="Arial" panose="020B0604020202020204" pitchFamily="34" charset="0"/>
                <a:cs typeface="Arial" panose="020B0604020202020204" pitchFamily="34" charset="0"/>
              </a:rPr>
              <a:t>XXX </a:t>
            </a:r>
            <a:endParaRPr lang="en-JP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D8C9CCA-B7BA-CF70-27F7-7EB94E51E513}"/>
              </a:ext>
            </a:extLst>
          </p:cNvPr>
          <p:cNvSpPr txBox="1">
            <a:spLocks/>
          </p:cNvSpPr>
          <p:nvPr/>
        </p:nvSpPr>
        <p:spPr>
          <a:xfrm>
            <a:off x="2270639" y="2966558"/>
            <a:ext cx="25733931" cy="2138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JP" sz="3200" dirty="0">
                <a:latin typeface="Arial" panose="020B0604020202020204" pitchFamily="34" charset="0"/>
                <a:cs typeface="Arial" panose="020B0604020202020204" pitchFamily="34" charset="0"/>
              </a:rPr>
              <a:t>Author Name, Affiliation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DC86D41-8336-4DB4-5AF3-D7581FEDFABD}"/>
              </a:ext>
            </a:extLst>
          </p:cNvPr>
          <p:cNvCxnSpPr/>
          <p:nvPr/>
        </p:nvCxnSpPr>
        <p:spPr>
          <a:xfrm>
            <a:off x="0" y="4953000"/>
            <a:ext cx="30275213" cy="0"/>
          </a:xfrm>
          <a:prstGeom prst="line">
            <a:avLst/>
          </a:prstGeom>
          <a:ln w="2349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FEC64C6-AE17-AE59-B3B4-2EDF3A719189}"/>
              </a:ext>
            </a:extLst>
          </p:cNvPr>
          <p:cNvSpPr txBox="1"/>
          <p:nvPr/>
        </p:nvSpPr>
        <p:spPr>
          <a:xfrm>
            <a:off x="2270639" y="12695994"/>
            <a:ext cx="25733931" cy="1495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JP" sz="13800" dirty="0"/>
              <a:t>Free Space for poster content including figures, text,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JP" sz="13800" dirty="0"/>
              <a:t>Reference is not required 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JP" sz="13800" dirty="0"/>
              <a:t>Keep font size &gt;20pt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JP" sz="13800" dirty="0"/>
              <a:t>Poster size: A0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JP" sz="13800" dirty="0"/>
              <a:t>Print your poster by yourself. We do not have printer at the venue</a:t>
            </a:r>
          </a:p>
        </p:txBody>
      </p:sp>
    </p:spTree>
    <p:extLst>
      <p:ext uri="{BB962C8B-B14F-4D97-AF65-F5344CB8AC3E}">
        <p14:creationId xmlns:p14="http://schemas.microsoft.com/office/powerpoint/2010/main" val="356748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48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Paper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AHMED UDDIN ASHIR</dc:creator>
  <cp:lastModifiedBy>AHMED UDDIN ASHIR</cp:lastModifiedBy>
  <cp:revision>1</cp:revision>
  <dcterms:created xsi:type="dcterms:W3CDTF">2023-03-08T06:44:39Z</dcterms:created>
  <dcterms:modified xsi:type="dcterms:W3CDTF">2023-03-08T06:58:27Z</dcterms:modified>
</cp:coreProperties>
</file>